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934200" cy="9220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E1F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44" autoAdjust="0"/>
    <p:restoredTop sz="50000" autoAdjust="0"/>
  </p:normalViewPr>
  <p:slideViewPr>
    <p:cSldViewPr snapToGrid="0">
      <p:cViewPr varScale="1">
        <p:scale>
          <a:sx n="119" d="100"/>
          <a:sy n="119" d="100"/>
        </p:scale>
        <p:origin x="208" y="3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l" defTabSz="922338">
              <a:defRPr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>
              <a:defRPr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3700" y="692150"/>
            <a:ext cx="61468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l" defTabSz="922338">
              <a:defRPr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>
              <a:defRPr/>
            </a:lvl1pPr>
          </a:lstStyle>
          <a:p>
            <a:fld id="{5B425D33-0EE4-4EF1-A034-5B8A467A4A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505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E1624E-3721-49C3-B05B-A336393C6209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146800" cy="3457575"/>
          </a:xfrm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EBCD21-F6C3-4506-B930-AB7CB21D3044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862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A3A1B-7845-4D2F-A5EB-068FE44A8D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36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BBC7A-0995-45C6-8279-CF2E088A6E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470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D82E0-9861-458F-A95D-586385C478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0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8A59C-2453-4604-BE40-BB71120F74C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0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7697C3-91CB-4DD3-AF4C-40E0DEF5AA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6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0E4FF-EFA6-4C71-8DF1-3A4F432227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8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364ABE-DC5D-4F93-AA03-1F9E488D18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89A294-02F7-4E76-B9EA-5F7EED9DD8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75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7D2D82-AEE1-4BDA-A07D-7AF713A650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56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CA7537-94DB-454F-BF34-4BF9C0A582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12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709CF7F4-D295-4F0D-8729-184B44EBD17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4343400" y="6086475"/>
            <a:ext cx="2019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  <a:latin typeface="+mj-lt"/>
              </a:rPr>
              <a:t>MACHINES</a:t>
            </a:r>
            <a:endParaRPr lang="en-US" sz="1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65137" y="1114427"/>
            <a:ext cx="292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  <a:latin typeface="+mj-lt"/>
              </a:rPr>
              <a:t>METHODS</a:t>
            </a:r>
            <a:endParaRPr lang="en-US" sz="1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3602037" y="1114427"/>
            <a:ext cx="2044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  <a:latin typeface="+mj-lt"/>
              </a:rPr>
              <a:t>MATERIALS</a:t>
            </a:r>
            <a:endParaRPr lang="en-US" sz="1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2298700" y="342901"/>
            <a:ext cx="7480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solidFill>
                  <a:schemeClr val="tx2"/>
                </a:solidFill>
                <a:latin typeface="+mj-lt"/>
              </a:rPr>
              <a:t>CAUSE AND EFFECT DIAGRAM</a:t>
            </a:r>
            <a:endParaRPr lang="en-US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100" name="Line 52"/>
          <p:cNvSpPr>
            <a:spLocks noChangeShapeType="1"/>
          </p:cNvSpPr>
          <p:nvPr/>
        </p:nvSpPr>
        <p:spPr bwMode="auto">
          <a:xfrm flipV="1">
            <a:off x="1943101" y="3751265"/>
            <a:ext cx="7835899" cy="7935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3451225" y="2745990"/>
            <a:ext cx="9525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2101" name="Line 53"/>
          <p:cNvSpPr>
            <a:spLocks noChangeShapeType="1"/>
          </p:cNvSpPr>
          <p:nvPr/>
        </p:nvSpPr>
        <p:spPr bwMode="auto">
          <a:xfrm>
            <a:off x="4424362" y="2897190"/>
            <a:ext cx="9144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3046412" y="2214177"/>
            <a:ext cx="10033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2102" name="Line 54"/>
          <p:cNvSpPr>
            <a:spLocks noChangeShapeType="1"/>
          </p:cNvSpPr>
          <p:nvPr/>
        </p:nvSpPr>
        <p:spPr bwMode="auto">
          <a:xfrm>
            <a:off x="4089400" y="2352677"/>
            <a:ext cx="9144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909637" y="3001577"/>
            <a:ext cx="12065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2103" name="Line 55"/>
          <p:cNvSpPr>
            <a:spLocks noChangeShapeType="1"/>
          </p:cNvSpPr>
          <p:nvPr/>
        </p:nvSpPr>
        <p:spPr bwMode="auto">
          <a:xfrm>
            <a:off x="2130425" y="3140077"/>
            <a:ext cx="9144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Rectangle 35"/>
          <p:cNvSpPr>
            <a:spLocks noChangeArrowheads="1"/>
          </p:cNvSpPr>
          <p:nvPr/>
        </p:nvSpPr>
        <p:spPr bwMode="auto">
          <a:xfrm>
            <a:off x="681037" y="2490791"/>
            <a:ext cx="1168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2104" name="Line 56"/>
          <p:cNvSpPr>
            <a:spLocks noChangeShapeType="1"/>
          </p:cNvSpPr>
          <p:nvPr/>
        </p:nvSpPr>
        <p:spPr bwMode="auto">
          <a:xfrm>
            <a:off x="1812925" y="2641602"/>
            <a:ext cx="9144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595312" y="2003040"/>
            <a:ext cx="965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2105" name="Line 57"/>
          <p:cNvSpPr>
            <a:spLocks noChangeShapeType="1"/>
          </p:cNvSpPr>
          <p:nvPr/>
        </p:nvSpPr>
        <p:spPr bwMode="auto">
          <a:xfrm>
            <a:off x="1508125" y="2141540"/>
            <a:ext cx="9144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3727450" y="4387055"/>
            <a:ext cx="162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2106" name="Line 58"/>
          <p:cNvSpPr>
            <a:spLocks noChangeShapeType="1"/>
          </p:cNvSpPr>
          <p:nvPr/>
        </p:nvSpPr>
        <p:spPr bwMode="auto">
          <a:xfrm flipV="1">
            <a:off x="5538788" y="4518023"/>
            <a:ext cx="647700" cy="12702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Rectangle 29"/>
          <p:cNvSpPr>
            <a:spLocks noChangeArrowheads="1"/>
          </p:cNvSpPr>
          <p:nvPr/>
        </p:nvSpPr>
        <p:spPr bwMode="auto">
          <a:xfrm>
            <a:off x="3530600" y="4924429"/>
            <a:ext cx="1473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3310273" y="5584034"/>
            <a:ext cx="1333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2109" name="Line 61"/>
          <p:cNvSpPr>
            <a:spLocks noChangeShapeType="1"/>
          </p:cNvSpPr>
          <p:nvPr/>
        </p:nvSpPr>
        <p:spPr bwMode="auto">
          <a:xfrm>
            <a:off x="4621213" y="1452565"/>
            <a:ext cx="1260475" cy="218440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0" name="Line 62"/>
          <p:cNvSpPr>
            <a:spLocks noChangeShapeType="1"/>
          </p:cNvSpPr>
          <p:nvPr/>
        </p:nvSpPr>
        <p:spPr bwMode="auto">
          <a:xfrm>
            <a:off x="2197101" y="1452565"/>
            <a:ext cx="1260475" cy="218440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11" name="Line 63"/>
          <p:cNvSpPr>
            <a:spLocks noChangeShapeType="1"/>
          </p:cNvSpPr>
          <p:nvPr/>
        </p:nvSpPr>
        <p:spPr bwMode="auto">
          <a:xfrm rot="10800000" flipH="1">
            <a:off x="5410201" y="3873500"/>
            <a:ext cx="1260475" cy="218440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Chord 5"/>
          <p:cNvSpPr/>
          <p:nvPr/>
        </p:nvSpPr>
        <p:spPr bwMode="auto">
          <a:xfrm flipH="1">
            <a:off x="8103853" y="2690813"/>
            <a:ext cx="3829721" cy="2063941"/>
          </a:xfrm>
          <a:prstGeom prst="chord">
            <a:avLst>
              <a:gd name="adj1" fmla="val 5398946"/>
              <a:gd name="adj2" fmla="val 16200000"/>
            </a:avLst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r>
              <a:rPr lang="en-US" smtClean="0"/>
              <a:t>PROBLEM</a:t>
            </a:r>
            <a:endParaRPr lang="en-US"/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6702088" y="1150939"/>
            <a:ext cx="20447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  <a:latin typeface="+mj-lt"/>
              </a:rPr>
              <a:t>PEOPLE</a:t>
            </a:r>
            <a:endParaRPr lang="en-US" sz="1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3" name="Rectangle 47"/>
          <p:cNvSpPr>
            <a:spLocks noChangeArrowheads="1"/>
          </p:cNvSpPr>
          <p:nvPr/>
        </p:nvSpPr>
        <p:spPr bwMode="auto">
          <a:xfrm>
            <a:off x="6551276" y="2782502"/>
            <a:ext cx="9525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34" name="Line 53"/>
          <p:cNvSpPr>
            <a:spLocks noChangeShapeType="1"/>
          </p:cNvSpPr>
          <p:nvPr/>
        </p:nvSpPr>
        <p:spPr bwMode="auto">
          <a:xfrm>
            <a:off x="7524413" y="2933702"/>
            <a:ext cx="9144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" name="Rectangle 37"/>
          <p:cNvSpPr>
            <a:spLocks noChangeArrowheads="1"/>
          </p:cNvSpPr>
          <p:nvPr/>
        </p:nvSpPr>
        <p:spPr bwMode="auto">
          <a:xfrm>
            <a:off x="6146463" y="2250689"/>
            <a:ext cx="10033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36" name="Line 54"/>
          <p:cNvSpPr>
            <a:spLocks noChangeShapeType="1"/>
          </p:cNvSpPr>
          <p:nvPr/>
        </p:nvSpPr>
        <p:spPr bwMode="auto">
          <a:xfrm>
            <a:off x="7189451" y="2389189"/>
            <a:ext cx="914400" cy="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Line 61"/>
          <p:cNvSpPr>
            <a:spLocks noChangeShapeType="1"/>
          </p:cNvSpPr>
          <p:nvPr/>
        </p:nvSpPr>
        <p:spPr bwMode="auto">
          <a:xfrm>
            <a:off x="7721264" y="1489077"/>
            <a:ext cx="1260475" cy="218440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Line 58"/>
          <p:cNvSpPr>
            <a:spLocks noChangeShapeType="1"/>
          </p:cNvSpPr>
          <p:nvPr/>
        </p:nvSpPr>
        <p:spPr bwMode="auto">
          <a:xfrm flipV="1">
            <a:off x="5213350" y="5081587"/>
            <a:ext cx="647700" cy="12702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" name="Line 58"/>
          <p:cNvSpPr>
            <a:spLocks noChangeShapeType="1"/>
          </p:cNvSpPr>
          <p:nvPr/>
        </p:nvSpPr>
        <p:spPr bwMode="auto">
          <a:xfrm flipV="1">
            <a:off x="4762500" y="5708651"/>
            <a:ext cx="647700" cy="12702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Text Box 7"/>
          <p:cNvSpPr txBox="1">
            <a:spLocks noChangeArrowheads="1"/>
          </p:cNvSpPr>
          <p:nvPr/>
        </p:nvSpPr>
        <p:spPr bwMode="auto">
          <a:xfrm>
            <a:off x="1567935" y="6102964"/>
            <a:ext cx="2019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  <a:latin typeface="+mj-lt"/>
              </a:rPr>
              <a:t>MEASUREMENTS</a:t>
            </a:r>
            <a:endParaRPr lang="en-US" sz="1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1" name="Rectangle 25"/>
          <p:cNvSpPr>
            <a:spLocks noChangeArrowheads="1"/>
          </p:cNvSpPr>
          <p:nvPr/>
        </p:nvSpPr>
        <p:spPr bwMode="auto">
          <a:xfrm>
            <a:off x="951985" y="4403544"/>
            <a:ext cx="162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42" name="Line 58"/>
          <p:cNvSpPr>
            <a:spLocks noChangeShapeType="1"/>
          </p:cNvSpPr>
          <p:nvPr/>
        </p:nvSpPr>
        <p:spPr bwMode="auto">
          <a:xfrm flipV="1">
            <a:off x="2763323" y="4534512"/>
            <a:ext cx="647700" cy="12702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29"/>
          <p:cNvSpPr>
            <a:spLocks noChangeArrowheads="1"/>
          </p:cNvSpPr>
          <p:nvPr/>
        </p:nvSpPr>
        <p:spPr bwMode="auto">
          <a:xfrm>
            <a:off x="755135" y="4940918"/>
            <a:ext cx="1473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44" name="Rectangle 26"/>
          <p:cNvSpPr>
            <a:spLocks noChangeArrowheads="1"/>
          </p:cNvSpPr>
          <p:nvPr/>
        </p:nvSpPr>
        <p:spPr bwMode="auto">
          <a:xfrm>
            <a:off x="534808" y="5600523"/>
            <a:ext cx="1333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45" name="Line 63"/>
          <p:cNvSpPr>
            <a:spLocks noChangeShapeType="1"/>
          </p:cNvSpPr>
          <p:nvPr/>
        </p:nvSpPr>
        <p:spPr bwMode="auto">
          <a:xfrm rot="10800000" flipH="1">
            <a:off x="2634736" y="3889989"/>
            <a:ext cx="1260475" cy="218440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58"/>
          <p:cNvSpPr>
            <a:spLocks noChangeShapeType="1"/>
          </p:cNvSpPr>
          <p:nvPr/>
        </p:nvSpPr>
        <p:spPr bwMode="auto">
          <a:xfrm flipV="1">
            <a:off x="2437885" y="5098076"/>
            <a:ext cx="647700" cy="12702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58"/>
          <p:cNvSpPr>
            <a:spLocks noChangeShapeType="1"/>
          </p:cNvSpPr>
          <p:nvPr/>
        </p:nvSpPr>
        <p:spPr bwMode="auto">
          <a:xfrm flipV="1">
            <a:off x="1987035" y="5725140"/>
            <a:ext cx="647700" cy="12702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Text Box 7"/>
          <p:cNvSpPr txBox="1">
            <a:spLocks noChangeArrowheads="1"/>
          </p:cNvSpPr>
          <p:nvPr/>
        </p:nvSpPr>
        <p:spPr bwMode="auto">
          <a:xfrm>
            <a:off x="7049749" y="6090858"/>
            <a:ext cx="2019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400" b="1" dirty="0" smtClean="0">
                <a:solidFill>
                  <a:schemeClr val="tx2"/>
                </a:solidFill>
                <a:latin typeface="+mj-lt"/>
              </a:rPr>
              <a:t>ENVIRONMENT</a:t>
            </a:r>
            <a:endParaRPr lang="en-US" sz="1400" b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49" name="Rectangle 25"/>
          <p:cNvSpPr>
            <a:spLocks noChangeArrowheads="1"/>
          </p:cNvSpPr>
          <p:nvPr/>
        </p:nvSpPr>
        <p:spPr bwMode="auto">
          <a:xfrm>
            <a:off x="6433799" y="4391438"/>
            <a:ext cx="1625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50" name="Line 58"/>
          <p:cNvSpPr>
            <a:spLocks noChangeShapeType="1"/>
          </p:cNvSpPr>
          <p:nvPr/>
        </p:nvSpPr>
        <p:spPr bwMode="auto">
          <a:xfrm flipV="1">
            <a:off x="8245137" y="4522406"/>
            <a:ext cx="647700" cy="12702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Rectangle 29"/>
          <p:cNvSpPr>
            <a:spLocks noChangeArrowheads="1"/>
          </p:cNvSpPr>
          <p:nvPr/>
        </p:nvSpPr>
        <p:spPr bwMode="auto">
          <a:xfrm>
            <a:off x="6236949" y="4928812"/>
            <a:ext cx="14732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52" name="Rectangle 26"/>
          <p:cNvSpPr>
            <a:spLocks noChangeArrowheads="1"/>
          </p:cNvSpPr>
          <p:nvPr/>
        </p:nvSpPr>
        <p:spPr bwMode="auto">
          <a:xfrm>
            <a:off x="6016622" y="5588417"/>
            <a:ext cx="1333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</a:bodyPr>
          <a:lstStyle/>
          <a:p>
            <a:r>
              <a:rPr lang="en-US" dirty="0" smtClean="0">
                <a:latin typeface="+mn-lt"/>
              </a:rPr>
              <a:t>XXX</a:t>
            </a:r>
            <a:endParaRPr lang="en-US" dirty="0">
              <a:latin typeface="+mn-lt"/>
            </a:endParaRPr>
          </a:p>
        </p:txBody>
      </p:sp>
      <p:sp>
        <p:nvSpPr>
          <p:cNvPr id="53" name="Line 63"/>
          <p:cNvSpPr>
            <a:spLocks noChangeShapeType="1"/>
          </p:cNvSpPr>
          <p:nvPr/>
        </p:nvSpPr>
        <p:spPr bwMode="auto">
          <a:xfrm rot="10800000" flipH="1">
            <a:off x="8116550" y="3877883"/>
            <a:ext cx="1260475" cy="2184400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58"/>
          <p:cNvSpPr>
            <a:spLocks noChangeShapeType="1"/>
          </p:cNvSpPr>
          <p:nvPr/>
        </p:nvSpPr>
        <p:spPr bwMode="auto">
          <a:xfrm flipV="1">
            <a:off x="7919699" y="5085970"/>
            <a:ext cx="647700" cy="12702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58"/>
          <p:cNvSpPr>
            <a:spLocks noChangeShapeType="1"/>
          </p:cNvSpPr>
          <p:nvPr/>
        </p:nvSpPr>
        <p:spPr bwMode="auto">
          <a:xfrm flipV="1">
            <a:off x="7468849" y="5713034"/>
            <a:ext cx="647700" cy="12702"/>
          </a:xfrm>
          <a:prstGeom prst="line">
            <a:avLst/>
          </a:prstGeom>
          <a:noFill/>
          <a:ln w="6350">
            <a:solidFill>
              <a:schemeClr val="tx2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use and effect diagr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2035-01-01T08:00:00+00:00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749653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 xsi:nil="true"/>
    <Markets xmlns="4873beb7-5857-4685-be1f-d57550cc96cc"/>
    <OriginAsset xmlns="4873beb7-5857-4685-be1f-d57550cc96cc" xsi:nil="true"/>
    <AssetStart xmlns="4873beb7-5857-4685-be1f-d57550cc96cc">2012-01-03T18:34:00+00:00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1419364</Value>
      <Value>1419365</Value>
    </PublishStatusLookup>
    <APAuthor xmlns="4873beb7-5857-4685-be1f-d57550cc96cc">
      <UserInfo>
        <DisplayName>REDMOND\v-miyaki</DisplayName>
        <AccountId>1928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>Cause and effect diagram</SourceTitle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>2007 Template UpLeveling Do Not HandOff</UALocComments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12 Default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TP102809153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OfficeOnline,OfficeOnlineVNext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14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  <LocMarketGroupTiers2 xmlns="4873beb7-5857-4685-be1f-d57550cc96cc">,t:Tier 1,t:Tier 2,t:Tier 3,</LocMarketGroupTiers2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7C37548-6076-47FB-9035-1DC4180A88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FFE0C1D-843D-4929-964C-60652DEF73B6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customXml/itemProps3.xml><?xml version="1.0" encoding="utf-8"?>
<ds:datastoreItem xmlns:ds="http://schemas.openxmlformats.org/officeDocument/2006/customXml" ds:itemID="{F38F66F9-8C06-4A8E-BE32-1030C32AD9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fishbone</Template>
  <TotalTime>9</TotalTime>
  <Words>28</Words>
  <Application>Microsoft Macintosh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Cause and effect diagram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Tracy Burk</dc:creator>
  <cp:keywords/>
  <dc:description/>
  <cp:lastModifiedBy>Tracy Burk</cp:lastModifiedBy>
  <cp:revision>2</cp:revision>
  <dcterms:created xsi:type="dcterms:W3CDTF">2017-12-13T23:39:58Z</dcterms:created>
  <dcterms:modified xsi:type="dcterms:W3CDTF">2017-12-13T23:49:47Z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TC060827371033</vt:lpwstr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InternalTags">
    <vt:lpwstr/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  <property fmtid="{D5CDD505-2E9C-101B-9397-08002B2CF9AE}" pid="9" name="LocMarketGroupTiers">
    <vt:lpwstr>,t:Tier 1,t:Tier 2,t:Tier 3,</vt:lpwstr>
  </property>
</Properties>
</file>